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Proxima Nova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roximaNova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italic.fntdata"/><Relationship Id="rId6" Type="http://schemas.openxmlformats.org/officeDocument/2006/relationships/slide" Target="slides/slide1.xml"/><Relationship Id="rId18" Type="http://schemas.openxmlformats.org/officeDocument/2006/relationships/font" Target="fonts/ProximaNova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3fc10c40f_8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3fc10c40f_8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Carlos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3fc10c40f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3fc10c40f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Carlos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3fc10c40f_3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3fc10c40f_3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Avinash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7457b0844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7457b0844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Nandith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17457b0844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17457b0844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Nandith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17457b0844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17457b0844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Nandith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3fc10c40f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3fc10c40f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Avinash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3fc10c40f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3fc10c40f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Avinash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7457b0844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7457b0844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Carlos +Avinash for img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13fc10c40f_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13fc10c40f_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Carlos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LOp8cfW-EUC5USwxo5gHRe3yVY2BbX9L/view" TargetMode="External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/>
        </p:nvSpPr>
        <p:spPr>
          <a:xfrm>
            <a:off x="510450" y="1257300"/>
            <a:ext cx="8123100" cy="1588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Singing Phoneme Ergonomic LabeLer - Milestone 4</a:t>
            </a:r>
            <a:endParaRPr sz="48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10450" y="3182313"/>
            <a:ext cx="8123100" cy="6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Avinash Persaud, Nandith Narayan, Carlos Cepeda</a:t>
            </a:r>
            <a:endParaRPr sz="24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Integrate Phoneme Classification Network (Milestone 5)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Integrate learning libraries such as TensorFlow and Keras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Computational power is a </a:t>
            </a:r>
            <a:r>
              <a:rPr lang="en"/>
              <a:t>problem, but we have 2 solutions: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Run the models on a different thread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Implement</a:t>
            </a:r>
            <a:r>
              <a:rPr lang="en"/>
              <a:t> loading bar for feedback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View (Milestone 5)</a:t>
            </a:r>
            <a:endParaRPr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Assign a note to each syllable/assign syllables to notes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Enter music score related data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Tempo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Key Signature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Offset and quantize notes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Notes should not be aligned to syllable start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Natural singing tends to start before the note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Structure Testing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Separate</a:t>
            </a:r>
            <a:r>
              <a:rPr lang="en"/>
              <a:t> module added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Checks basic functionality (add, delete, get, insert, move, set)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 Widget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Presents a graphical representation of the labels to the user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Since we support multiple types of labels (phonemes, </a:t>
            </a:r>
            <a:r>
              <a:rPr lang="en"/>
              <a:t>syllables</a:t>
            </a:r>
            <a:r>
              <a:rPr lang="en"/>
              <a:t>, and custom labels), multiple timelines can be added to a project.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 Demo</a:t>
            </a:r>
            <a:endParaRPr/>
          </a:p>
        </p:txBody>
      </p:sp>
      <p:pic>
        <p:nvPicPr>
          <p:cNvPr id="78" name="Google Shape;78;p16" title="Timeline Demo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0223" y="1353150"/>
            <a:ext cx="3643576" cy="3015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UI updates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456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Zoom controls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Draggable waveform </a:t>
            </a:r>
            <a:r>
              <a:rPr lang="en"/>
              <a:t>window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Synchronized</a:t>
            </a:r>
            <a:r>
              <a:rPr lang="en"/>
              <a:t> cursors across widgets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Scroll bars appear when widgets get too large</a:t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7202" y="1017725"/>
            <a:ext cx="4005100" cy="346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Refactoring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Separated core functionalities into widgets and sub-widgets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Allows mouse input virtual functions to be used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Took advantage of Qt’s Signals &amp; Slots to keep everything in sync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Reduced calling of update functions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 </a:t>
            </a:r>
            <a:r>
              <a:rPr lang="en"/>
              <a:t>Data Structure</a:t>
            </a:r>
            <a:r>
              <a:rPr lang="en"/>
              <a:t> 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an abstract class to represent generic labels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concrete classes for every label type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an interface between the data structure and UI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Integrated the timeline data structure with the UI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Tasks For Milestone 5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Generate the output file (HTS)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Integrate phoneme classification network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note view UI element</a:t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3050" y="2169725"/>
            <a:ext cx="5579050" cy="249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0"/>
          <p:cNvSpPr txBox="1"/>
          <p:nvPr/>
        </p:nvSpPr>
        <p:spPr>
          <a:xfrm>
            <a:off x="2727725" y="4568875"/>
            <a:ext cx="30000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/>
              <a:t>Screenshot of piano roll feature present in SynthesizerV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Generate the Output File (Milestone 5)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includes: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Interweaving all the overlapping feature tracks such as: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Notes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Phonemes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Syllables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Formatting every label, and writing the data to a file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With better understanding of the HTS singing label format, we have </a:t>
            </a:r>
            <a:r>
              <a:rPr lang="en"/>
              <a:t>overcome</a:t>
            </a:r>
            <a:r>
              <a:rPr lang="en"/>
              <a:t> one of the technical challenges.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